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media/image11.png" ContentType="image/png"/>
  <Override PartName="/ppt/media/image2.jpeg" ContentType="image/jpeg"/>
  <Override PartName="/ppt/media/image1.jpeg" ContentType="image/jpeg"/>
  <Override PartName="/ppt/media/image16.jpeg" ContentType="image/jpeg"/>
  <Override PartName="/ppt/media/image12.png" ContentType="image/png"/>
  <Override PartName="/ppt/media/image14.jpeg" ContentType="image/jpeg"/>
  <Override PartName="/ppt/media/image8.png" ContentType="image/png"/>
  <Override PartName="/ppt/media/image4.png" ContentType="image/png"/>
  <Override PartName="/ppt/media/image13.jpeg" ContentType="image/jpeg"/>
  <Override PartName="/ppt/media/image17.png" ContentType="image/png"/>
  <Override PartName="/ppt/media/image9.jpeg" ContentType="image/jpeg"/>
  <Override PartName="/ppt/media/image7.jpeg" ContentType="image/jpeg"/>
  <Override PartName="/ppt/media/image6.jpeg" ContentType="image/jpeg"/>
  <Override PartName="/ppt/media/image10.png" ContentType="image/png"/>
  <Override PartName="/ppt/media/image5.jpeg" ContentType="image/jpeg"/>
  <Override PartName="/ppt/media/image15.png" ContentType="image/png"/>
  <Override PartName="/ppt/media/image3.jpeg" ContentType="image/jpeg"/>
  <Override PartName="/ppt/slideLayouts/slideLayout6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19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17.xml.rels" ContentType="application/vnd.openxmlformats-package.relationships+xml"/>
  <Override PartName="/ppt/slides/_rels/slide4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15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19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theme/theme1.xml" ContentType="application/vnd.openxmlformats-officedocument.theme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
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887040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280"/>
            <a:ext cx="887040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9000" y="4058280"/>
            <a:ext cx="432828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8280"/>
            <a:ext cx="432828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887040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8870400" cy="43840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43840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43840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280" cy="5851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8280"/>
            <a:ext cx="432828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43840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43840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049000" y="4058280"/>
            <a:ext cx="432828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32828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049000" y="1768680"/>
            <a:ext cx="432828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280"/>
            <a:ext cx="8869680" cy="20908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>
              <a:lnSpc>
                <a:spcPct val="100000"/>
              </a:lnSpc>
            </a:pPr>
            <a:r>
              <a:rPr lang="en-US"/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8870400" cy="438408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34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360" y="360"/>
            <a:ext cx="10079280" cy="7559280"/>
          </a:xfrm>
          <a:prstGeom prst="rect">
            <a:avLst/>
          </a:prstGeom>
        </p:spPr>
      </p:pic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3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9720"/>
            <a:ext cx="10079640" cy="7549920"/>
          </a:xfrm>
          <a:prstGeom prst="rect">
            <a:avLst/>
          </a:prstGeom>
        </p:spPr>
      </p:pic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4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0080720" cy="7559640"/>
          </a:xfrm>
          <a:prstGeom prst="rect">
            <a:avLst/>
          </a:prstGeom>
        </p:spPr>
      </p:pic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5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360" y="0"/>
            <a:ext cx="10080360" cy="7560000"/>
          </a:xfrm>
          <a:prstGeom prst="rect">
            <a:avLst/>
          </a:prstGeom>
        </p:spPr>
      </p:pic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822960" y="3566160"/>
            <a:ext cx="8686440" cy="1271160"/>
          </a:xfrm>
          <a:prstGeom prst="rect">
            <a:avLst/>
          </a:prstGeom>
        </p:spPr>
        <p:txBody>
          <a:bodyPr bIns="45000" lIns="90000" rIns="90000" tIns="45000" wrap="none"/>
          <a:p>
            <a:r>
              <a:rPr lang="en-US" sz="6000">
                <a:solidFill>
                  <a:srgbClr val="ff6309"/>
                </a:solidFill>
                <a:latin typeface="Fira Mono"/>
              </a:rPr>
              <a:t>Grammatisation</a:t>
            </a:r>
            <a:endParaRPr/>
          </a:p>
        </p:txBody>
      </p:sp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ustomShape 1"/>
          <p:cNvSpPr/>
          <p:nvPr/>
        </p:nvSpPr>
        <p:spPr>
          <a:xfrm>
            <a:off x="822960" y="3566160"/>
            <a:ext cx="8686440" cy="2452320"/>
          </a:xfrm>
          <a:prstGeom prst="rect">
            <a:avLst/>
          </a:prstGeom>
        </p:spPr>
        <p:txBody>
          <a:bodyPr bIns="45000" lIns="90000" rIns="90000" tIns="45000" wrap="none"/>
          <a:p>
            <a:r>
              <a:rPr lang="en-US" sz="6000">
                <a:solidFill>
                  <a:srgbClr val="ff6309"/>
                </a:solidFill>
                <a:latin typeface="Fira Mono"/>
              </a:rPr>
              <a:t>Exteriorisation</a:t>
            </a:r>
            <a:endParaRPr/>
          </a:p>
          <a:p>
            <a:r>
              <a:rPr lang="en-US" sz="6000">
                <a:solidFill>
                  <a:srgbClr val="ff6309"/>
                </a:solidFill>
                <a:latin typeface="Fira Mono"/>
              </a:rPr>
              <a:t>of Memory</a:t>
            </a:r>
            <a:endParaRPr/>
          </a:p>
        </p:txBody>
      </p:sp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822960" y="3566160"/>
            <a:ext cx="8686440" cy="1271160"/>
          </a:xfrm>
          <a:prstGeom prst="rect">
            <a:avLst/>
          </a:prstGeom>
        </p:spPr>
        <p:txBody>
          <a:bodyPr bIns="45000" lIns="90000" rIns="90000" tIns="45000" wrap="none"/>
          <a:p>
            <a:r>
              <a:rPr lang="en-US" sz="6000">
                <a:solidFill>
                  <a:srgbClr val="ff6309"/>
                </a:solidFill>
                <a:latin typeface="Fira Mono"/>
              </a:rPr>
              <a:t>Big Data!</a:t>
            </a:r>
            <a:endParaRPr/>
          </a:p>
        </p:txBody>
      </p:sp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9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60"/>
            <a:ext cx="10079640" cy="7559280"/>
          </a:xfrm>
          <a:prstGeom prst="rect">
            <a:avLst/>
          </a:prstGeom>
        </p:spPr>
      </p:pic>
    </p:spTree>
  </p:cSld>
  <p:timing>
    <p:tnLst>
      <p:par>
        <p:cTn dur="indefinite" id="1" nodeType="tmRoot" restart="never">
          <p:childTnLst>
            <p:seq>
              <p:cTn id="2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50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-360"/>
            <a:ext cx="10080720" cy="7560000"/>
          </a:xfrm>
          <a:prstGeom prst="rect">
            <a:avLst/>
          </a:prstGeom>
        </p:spPr>
      </p:pic>
    </p:spTree>
  </p:cSld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51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60"/>
            <a:ext cx="10067760" cy="7559280"/>
          </a:xfrm>
          <a:prstGeom prst="rect">
            <a:avLst/>
          </a:prstGeom>
        </p:spPr>
      </p:pic>
    </p:spTree>
  </p:cSld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52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360" y="-360"/>
            <a:ext cx="10080360" cy="7560000"/>
          </a:xfrm>
          <a:prstGeom prst="rect">
            <a:avLst/>
          </a:prstGeom>
        </p:spPr>
      </p:pic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35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60"/>
            <a:ext cx="10080720" cy="7561080"/>
          </a:xfrm>
          <a:prstGeom prst="rect">
            <a:avLst/>
          </a:prstGeom>
        </p:spPr>
      </p:pic>
    </p:spTree>
  </p:cSld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53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60"/>
            <a:ext cx="10079640" cy="7559280"/>
          </a:xfrm>
          <a:prstGeom prst="rect">
            <a:avLst/>
          </a:prstGeom>
        </p:spPr>
      </p:pic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36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2960"/>
            <a:ext cx="10079280" cy="7546680"/>
          </a:xfrm>
          <a:prstGeom prst="rect">
            <a:avLst/>
          </a:prstGeom>
        </p:spPr>
      </p:pic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37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0079640" cy="7559640"/>
          </a:xfrm>
          <a:prstGeom prst="rect">
            <a:avLst/>
          </a:prstGeom>
        </p:spPr>
      </p:pic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38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0079280" cy="7559640"/>
          </a:xfrm>
          <a:prstGeom prst="rect">
            <a:avLst/>
          </a:prstGeom>
        </p:spPr>
      </p:pic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39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0079640" cy="7559640"/>
          </a:xfrm>
          <a:prstGeom prst="rect">
            <a:avLst/>
          </a:prstGeom>
        </p:spPr>
      </p:pic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0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2880"/>
            <a:ext cx="10079640" cy="7557120"/>
          </a:xfrm>
          <a:prstGeom prst="rect">
            <a:avLst/>
          </a:prstGeom>
        </p:spPr>
      </p:pic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1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1130040" y="-1800"/>
            <a:ext cx="7922160" cy="7559280"/>
          </a:xfrm>
          <a:prstGeom prst="rect">
            <a:avLst/>
          </a:prstGeom>
        </p:spPr>
      </p:pic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2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360" y="0"/>
            <a:ext cx="10079280" cy="7559640"/>
          </a:xfrm>
          <a:prstGeom prst="rect">
            <a:avLst/>
          </a:prstGeom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